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81" r:id="rId17"/>
    <p:sldId id="271" r:id="rId18"/>
    <p:sldId id="272" r:id="rId19"/>
    <p:sldId id="273" r:id="rId20"/>
    <p:sldId id="285" r:id="rId21"/>
    <p:sldId id="282" r:id="rId22"/>
    <p:sldId id="283" r:id="rId23"/>
    <p:sldId id="284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74" r:id="rId32"/>
    <p:sldId id="275" r:id="rId33"/>
    <p:sldId id="276" r:id="rId34"/>
    <p:sldId id="293" r:id="rId35"/>
    <p:sldId id="294" r:id="rId36"/>
    <p:sldId id="277" r:id="rId37"/>
    <p:sldId id="278" r:id="rId38"/>
    <p:sldId id="295" r:id="rId39"/>
    <p:sldId id="279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516625"/>
            <a:ext cx="97536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66530"/>
            <a:ext cx="97536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31201" y="1826709"/>
            <a:ext cx="1989999" cy="448445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9365" y="1826709"/>
            <a:ext cx="6988635" cy="448445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017572"/>
            <a:ext cx="97536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865098"/>
            <a:ext cx="97536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19200" y="1544716"/>
            <a:ext cx="9753600" cy="11540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1219200" y="2743200"/>
            <a:ext cx="475488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242304" y="2743201"/>
            <a:ext cx="4754880" cy="3595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8464" y="2743200"/>
            <a:ext cx="4486656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3526" y="2743200"/>
            <a:ext cx="4482749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219200" y="1544716"/>
            <a:ext cx="9753600" cy="11540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19200" y="3383280"/>
            <a:ext cx="4754880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42303" y="3383280"/>
            <a:ext cx="4754880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825363"/>
            <a:ext cx="3934581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336" y="1826709"/>
            <a:ext cx="5610464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61096"/>
            <a:ext cx="3934581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828800"/>
            <a:ext cx="3938016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88000" y="2286000"/>
            <a:ext cx="53848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59936"/>
            <a:ext cx="3938016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1247024" y="573807"/>
            <a:ext cx="114981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1425892" y="573807"/>
            <a:ext cx="76809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1544716"/>
            <a:ext cx="97536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2769834"/>
            <a:ext cx="97536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10254" y="548797"/>
            <a:ext cx="1585509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2554" y="548797"/>
            <a:ext cx="1254937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11585" y="855957"/>
            <a:ext cx="299531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6045" y="762000"/>
            <a:ext cx="7766936" cy="923117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>
                <a:latin typeface="Arial" pitchFamily="34" charset="0"/>
                <a:cs typeface="Arial" pitchFamily="34" charset="0"/>
              </a:rPr>
              <a:t>BÁO CÁO ĐỒ ÁN DBMS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08397" y="5094827"/>
            <a:ext cx="340772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		16110002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Thủy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16110544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Út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16110573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Phan Thanh Nam	16110162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16110191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18493" y="1925495"/>
            <a:ext cx="928467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WEBSITE BẤT ĐỘNG SẢN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6975228" y="4725495"/>
            <a:ext cx="2394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itchFamily="18" charset="0"/>
                <a:cs typeface="Times New Roman" pitchFamily="18" charset="0"/>
              </a:rPr>
              <a:t>Nhóm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6: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75228" y="4289531"/>
            <a:ext cx="5216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itchFamily="18" charset="0"/>
                <a:cs typeface="Times New Roman" pitchFamily="18" charset="0"/>
              </a:rPr>
              <a:t>Giáo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Hướng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Dẫn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Thầy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Nguyễn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Hoàng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Long</a:t>
            </a:r>
          </a:p>
        </p:txBody>
      </p:sp>
    </p:spTree>
    <p:extLst>
      <p:ext uri="{BB962C8B-B14F-4D97-AF65-F5344CB8AC3E}">
        <p14:creationId xmlns:p14="http://schemas.microsoft.com/office/powerpoint/2010/main" val="160536389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01018" y="787867"/>
            <a:ext cx="83808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F79B98-F815-41EF-B093-6BFA3883EBC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55" y="2010589"/>
            <a:ext cx="7971690" cy="42709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03264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01018" y="588575"/>
            <a:ext cx="90893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18DD34-B0FC-4F24-A024-A2817EC2250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4329" y="1955482"/>
            <a:ext cx="7938053" cy="35574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608970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01019" y="787867"/>
            <a:ext cx="80396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B19CE-0F39-4035-92A3-AE96C0A0BB6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809" y="2016124"/>
            <a:ext cx="8428382" cy="37618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926538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91348" y="218023"/>
            <a:ext cx="89435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8B051A-CF95-4F38-94D2-210F843EF3C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9582" y="1155396"/>
            <a:ext cx="7407965" cy="3461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FCB855-EE35-49F3-BBD1-08D2073D89B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9581" y="4616864"/>
            <a:ext cx="7407965" cy="21852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293926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01018" y="787867"/>
            <a:ext cx="89435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vi-V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nhân viên kiểm duyệt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567AE1-61F5-4A8F-89E1-D64B5128A9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61322" y="1919547"/>
            <a:ext cx="8683231" cy="442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84910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01019" y="787867"/>
            <a:ext cx="80396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bài đăng của nhân viên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188446-3735-4935-A265-3AF3B389E50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55303" y="2173358"/>
            <a:ext cx="7885401" cy="424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47727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01019" y="787867"/>
            <a:ext cx="80396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bài đăng của nhân viên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13DA3E-D3D5-4DCC-8D7B-DC068D8685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01019" y="2308691"/>
            <a:ext cx="8039685" cy="414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03053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26503" y="740979"/>
            <a:ext cx="106965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tạo bài đăng mới của nhân viên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860514-A8EC-4706-878F-63405948EB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74459" y="1937854"/>
            <a:ext cx="8600661" cy="438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7470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52385" y="661462"/>
            <a:ext cx="89552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người dùng của nhân viên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65B03C-7940-4D60-AFD4-13F8974FEA3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03513" y="2308915"/>
            <a:ext cx="8454887" cy="415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46618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433116"/>
            <a:ext cx="89552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tạo mới người dùng của nhân viên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1BF758-A80B-4F60-AF45-2CA26E66253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40835" y="2110132"/>
            <a:ext cx="8150087" cy="431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67849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04160" y="437322"/>
            <a:ext cx="938784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</a:t>
            </a: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2.1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2.2 </a:t>
            </a:r>
            <a:r>
              <a:rPr lang="vi-V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nhân viên kiểm duyệt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đăng nhập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Website</a:t>
            </a: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StoredPrcedures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Triggers</a:t>
            </a: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Transaction</a:t>
            </a: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Concurrency control</a:t>
            </a: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Index</a:t>
            </a: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1779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843934"/>
            <a:ext cx="89552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đăng nhập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6A7922-FD6F-431D-B474-D98CEA610C4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83"/>
          <a:stretch/>
        </p:blipFill>
        <p:spPr bwMode="auto">
          <a:xfrm>
            <a:off x="2504661" y="2332116"/>
            <a:ext cx="7460973" cy="3877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6183301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748748"/>
            <a:ext cx="89552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chính của người quản lý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D97D87-2BFF-439B-BFAA-AAD42564477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77"/>
          <a:stretch/>
        </p:blipFill>
        <p:spPr bwMode="auto">
          <a:xfrm>
            <a:off x="2292626" y="2196589"/>
            <a:ext cx="7646505" cy="39126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19196646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605394"/>
            <a:ext cx="89552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nhân viên (ảnh 1)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58913C-513F-46E3-95FE-C06C7A618A0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28"/>
          <a:stretch/>
        </p:blipFill>
        <p:spPr bwMode="auto">
          <a:xfrm>
            <a:off x="2186608" y="2134893"/>
            <a:ext cx="7818783" cy="41177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19224200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1029464"/>
            <a:ext cx="8955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nhân viên (ảnh 2)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9C5A0-5038-46D6-84F1-280F090B6A5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35"/>
          <a:stretch/>
        </p:blipFill>
        <p:spPr bwMode="auto">
          <a:xfrm>
            <a:off x="2054087" y="2637183"/>
            <a:ext cx="8070574" cy="36562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5842070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1029464"/>
            <a:ext cx="8955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nhân viên (ảnh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82D05D-D9B0-4FEB-9024-B90937204CF2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61"/>
          <a:stretch/>
        </p:blipFill>
        <p:spPr bwMode="auto">
          <a:xfrm>
            <a:off x="2199862" y="2438400"/>
            <a:ext cx="8044068" cy="37658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56359707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1029464"/>
            <a:ext cx="8955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nhân viên (ảnh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4AF1ED-02B2-4C1D-808A-26CB362A37BA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50"/>
          <a:stretch/>
        </p:blipFill>
        <p:spPr bwMode="auto">
          <a:xfrm>
            <a:off x="2173357" y="2266122"/>
            <a:ext cx="8017565" cy="39656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42187880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1029464"/>
            <a:ext cx="8955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nhân viên (ảnh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DE0FCB-F3ED-45BC-8ECD-69F8466BFA3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3"/>
          <a:stretch/>
        </p:blipFill>
        <p:spPr bwMode="auto">
          <a:xfrm>
            <a:off x="2087218" y="2464905"/>
            <a:ext cx="8017564" cy="385638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0085804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1029464"/>
            <a:ext cx="8955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chính sửa thông tin nhân viên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20DEE-F33F-4786-B574-E9B4F9EC17BA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55"/>
          <a:stretch/>
        </p:blipFill>
        <p:spPr bwMode="auto">
          <a:xfrm>
            <a:off x="1934817" y="2259122"/>
            <a:ext cx="8348870" cy="41681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32555084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1029464"/>
            <a:ext cx="8955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tạo nhân viên mới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F91D68-8C28-4E77-86CA-B5EF808E4A37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5"/>
          <a:stretch/>
        </p:blipFill>
        <p:spPr bwMode="auto">
          <a:xfrm>
            <a:off x="2107096" y="2166992"/>
            <a:ext cx="7991061" cy="391575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536028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1029464"/>
            <a:ext cx="8955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tài khoản nhân viên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BF1225-98AD-4C4F-85D5-3A637A19B04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02"/>
          <a:stretch/>
        </p:blipFill>
        <p:spPr bwMode="auto">
          <a:xfrm>
            <a:off x="2020956" y="2218731"/>
            <a:ext cx="8150087" cy="40230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6257851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04160" y="2881297"/>
            <a:ext cx="49330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</a:t>
            </a: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64717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18371" y="1029464"/>
            <a:ext cx="8955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quản lý khách hàng bị báo cáo</a:t>
            </a:r>
            <a:endParaRPr lang="en-US" sz="4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7066AE-5D71-4FC3-83CA-E23AB6F89F1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8"/>
          <a:stretch/>
        </p:blipFill>
        <p:spPr bwMode="auto">
          <a:xfrm>
            <a:off x="2001078" y="2384407"/>
            <a:ext cx="8189844" cy="395013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38929498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71114" y="2259974"/>
            <a:ext cx="803968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Demo Website</a:t>
            </a: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website)</a:t>
            </a: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354532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51206" y="653045"/>
            <a:ext cx="105132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StoredProcedures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E664B8-78D6-4D8A-B3C1-8E9709210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086" y="2266122"/>
            <a:ext cx="7593496" cy="393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903546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93521" y="639131"/>
            <a:ext cx="80396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Triggers</a:t>
            </a:r>
          </a:p>
          <a:p>
            <a:pPr algn="ctr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A8160D-F804-46D7-A42C-3D9D556C2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032" y="2020680"/>
            <a:ext cx="6723194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33308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93521" y="639131"/>
            <a:ext cx="80396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Triggers</a:t>
            </a:r>
          </a:p>
          <a:p>
            <a:pPr algn="ctr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BDF85E-E602-41EF-B074-A5303BB57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130" y="2067339"/>
            <a:ext cx="6440557" cy="402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214216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93521" y="639131"/>
            <a:ext cx="80396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Triggers</a:t>
            </a:r>
          </a:p>
          <a:p>
            <a:pPr algn="ctr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8335A8-375C-4049-ABE0-243CBFDC9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614" y="2199860"/>
            <a:ext cx="6386090" cy="357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424124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41948" y="761461"/>
            <a:ext cx="80396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Transaction</a:t>
            </a: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B00D03-743E-4328-A9C8-B92794BA1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793" y="2131361"/>
            <a:ext cx="7115995" cy="37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002219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89547" y="466343"/>
            <a:ext cx="80396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Concurrency control</a:t>
            </a: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294758-51E2-4DCE-BB7A-5B937BE19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340" y="2093534"/>
            <a:ext cx="7169426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810494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94436" y="810900"/>
            <a:ext cx="80396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Index</a:t>
            </a: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86BD0A-4A1F-4834-A944-4245C882A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323" y="2405335"/>
            <a:ext cx="6846190" cy="351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017003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77670" y="2468951"/>
            <a:ext cx="80396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END</a:t>
            </a:r>
            <a:endParaRPr 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132267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88D5E1-669A-4A2A-BBF5-C838231F9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27871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10A027-AB8D-4617-BEFD-E1E97F96E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95744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07177" y="748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757D55-3E68-46EF-8BEF-F22F59EB1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3084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74499" y="2881297"/>
            <a:ext cx="80396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23093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01019" y="787867"/>
            <a:ext cx="80396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D5CCDB-D366-4AC6-8DE1-40EA2728C4E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461" y="1871327"/>
            <a:ext cx="9621078" cy="45196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066840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01018" y="565129"/>
            <a:ext cx="86270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14350" indent="-514350" algn="ctr">
              <a:buFont typeface="+mj-lt"/>
              <a:buAutoNum type="arabicPeriod"/>
            </a:pP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501095-0683-43A3-8684-9CA844CDF44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348" y="1995694"/>
            <a:ext cx="7381461" cy="40738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399785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175</TotalTime>
  <Words>292</Words>
  <Application>Microsoft Office PowerPoint</Application>
  <PresentationFormat>Widescreen</PresentationFormat>
  <Paragraphs>68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Times New Roman</vt:lpstr>
      <vt:lpstr>Wingdings</vt:lpstr>
      <vt:lpstr>Perspective</vt:lpstr>
      <vt:lpstr>BÁO CÁO ĐỒ ÁN DBMS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Ngô Công An</dc:creator>
  <cp:lastModifiedBy> </cp:lastModifiedBy>
  <cp:revision>35</cp:revision>
  <dcterms:created xsi:type="dcterms:W3CDTF">2017-12-11T02:36:44Z</dcterms:created>
  <dcterms:modified xsi:type="dcterms:W3CDTF">2018-12-12T04:36:05Z</dcterms:modified>
</cp:coreProperties>
</file>

<file path=docProps/thumbnail.jpeg>
</file>